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1B73-7C6D-4F09-8D22-A371B1F1F7BD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554AF-BD7A-4119-A194-1F2A3DAC2C6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ngres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6673"/>
            <a:ext cx="9144000" cy="5677306"/>
          </a:xfrm>
          <a:prstGeom prst="rect">
            <a:avLst/>
          </a:prstGeom>
        </p:spPr>
      </p:pic>
      <p:sp>
        <p:nvSpPr>
          <p:cNvPr id="5" name="Stella a 5 punte 4"/>
          <p:cNvSpPr/>
          <p:nvPr/>
        </p:nvSpPr>
        <p:spPr>
          <a:xfrm>
            <a:off x="6444208" y="2060848"/>
            <a:ext cx="576064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curva 5"/>
          <p:cNvSpPr/>
          <p:nvPr/>
        </p:nvSpPr>
        <p:spPr>
          <a:xfrm>
            <a:off x="2411760" y="4077072"/>
            <a:ext cx="45719" cy="4571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2411760" y="4221088"/>
            <a:ext cx="72008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danielebrutti</dc:creator>
  <cp:lastModifiedBy>danielebrutti</cp:lastModifiedBy>
  <cp:revision>1</cp:revision>
  <dcterms:created xsi:type="dcterms:W3CDTF">2017-06-05T11:09:56Z</dcterms:created>
  <dcterms:modified xsi:type="dcterms:W3CDTF">2017-06-05T11:12:43Z</dcterms:modified>
</cp:coreProperties>
</file>